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114162</TotalTime>
  <Words>56724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5189</cp:revision>
  <cp:lastPrinted>2023-07-11T00:52:43Z</cp:lastPrinted>
  <dcterms:created xsi:type="dcterms:W3CDTF">2023-07-06T08:30:16Z</dcterms:created>
  <dcterms:modified xsi:type="dcterms:W3CDTF">2023-10-30T02:44:40Z</dcterms:modified>
</cp:coreProperties>
</file>